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0.75</c:v>
                </c:pt>
                <c:pt idx="1">
                  <c:v>0.25</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0.8125</c:v>
                </c:pt>
                <c:pt idx="1">
                  <c:v>0.1875</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0.9375</c:v>
                </c:pt>
                <c:pt idx="1">
                  <c:v>0.0625</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0.9375</c:v>
                </c:pt>
                <c:pt idx="1">
                  <c:v>0.0625</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0.8125</c:v>
                </c:pt>
                <c:pt idx="1">
                  <c:v>0.125</c:v>
                </c:pt>
                <c:pt idx="2">
                  <c:v>0.0625</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0.8125</c:v>
                </c:pt>
                <c:pt idx="1">
                  <c:v>0.125</c:v>
                </c:pt>
                <c:pt idx="2">
                  <c:v>0.0625</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0.8125</c:v>
                </c:pt>
                <c:pt idx="1">
                  <c:v>0.1875</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Lägerverksamheten</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Datorspelklubben</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Lägerverksamheten</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70. Totalt sett har 16 svar inkommit. Det innebär att svarsfrekvensen är 23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Datorspelklubben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Datorspelklubben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